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007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919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800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276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213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968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588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126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864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10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00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057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815" y="58847"/>
            <a:ext cx="117708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/>
              <a:t>Обнаруженные на территории района Щербинка брошенные, в том числе разукомплектованные транспортные средства, которые планируются к перемещению на специализированную стоянку на временное хранение по адресу: г. Москва, район Вороново, с. Клёново, ул. Школьная, вблизи дома № 1. Марка ТС: ВАЗ 21053, цвет: синий, ГРЗ: С706СХ799. Брошен по адресу: г. Москва, район Щербинка, ул. Логинова, вблизи д. 7 корп. 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</a:t>
            </a:r>
            <a:endParaRPr lang="ru-RU" sz="105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39" y="2283460"/>
            <a:ext cx="4023362" cy="30206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423" y="2283460"/>
            <a:ext cx="4023362" cy="302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2293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2</cp:revision>
  <dcterms:created xsi:type="dcterms:W3CDTF">2025-10-06T06:17:16Z</dcterms:created>
  <dcterms:modified xsi:type="dcterms:W3CDTF">2025-10-07T08:44:49Z</dcterms:modified>
</cp:coreProperties>
</file>